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1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94667"/>
  </p:normalViewPr>
  <p:slideViewPr>
    <p:cSldViewPr snapToGrid="0">
      <p:cViewPr varScale="1">
        <p:scale>
          <a:sx n="124" d="100"/>
          <a:sy n="124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lar object in the sky&#10;&#10;Description automatically generated">
            <a:extLst>
              <a:ext uri="{FF2B5EF4-FFF2-40B4-BE49-F238E27FC236}">
                <a16:creationId xmlns:a16="http://schemas.microsoft.com/office/drawing/2014/main" id="{2724E261-A112-81B4-1078-FA98515DD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73" y="5013412"/>
            <a:ext cx="2451553" cy="2451553"/>
          </a:xfrm>
          <a:prstGeom prst="rect">
            <a:avLst/>
          </a:prstGeom>
        </p:spPr>
      </p:pic>
      <p:pic>
        <p:nvPicPr>
          <p:cNvPr id="2" name="Picture 1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C18511E2-054B-F979-53D5-3B294C12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51554" cy="2451554"/>
          </a:xfrm>
          <a:prstGeom prst="rect">
            <a:avLst/>
          </a:prstGeom>
        </p:spPr>
      </p:pic>
      <p:pic>
        <p:nvPicPr>
          <p:cNvPr id="3" name="Picture 2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2E5B761-E9A2-6760-72D2-A347D9BD6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48" y="2501052"/>
            <a:ext cx="2451554" cy="2451554"/>
          </a:xfrm>
          <a:prstGeom prst="rect">
            <a:avLst/>
          </a:prstGeom>
        </p:spPr>
      </p:pic>
      <p:pic>
        <p:nvPicPr>
          <p:cNvPr id="4" name="Picture 3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09ACF78D-7F2E-E0A0-B105-6A7B514CC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319"/>
            <a:ext cx="2451554" cy="2451554"/>
          </a:xfrm>
          <a:prstGeom prst="rect">
            <a:avLst/>
          </a:prstGeom>
        </p:spPr>
      </p:pic>
      <p:pic>
        <p:nvPicPr>
          <p:cNvPr id="5" name="Picture 4" descr="A group of red balls&#10;&#10;Description automatically generated">
            <a:extLst>
              <a:ext uri="{FF2B5EF4-FFF2-40B4-BE49-F238E27FC236}">
                <a16:creationId xmlns:a16="http://schemas.microsoft.com/office/drawing/2014/main" id="{53F2684A-AA8A-D752-B461-27EA6A1FB2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01052"/>
            <a:ext cx="2451554" cy="245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5073D-8C18-7ED2-C497-0BCB7C11D4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54" t="25606" r="18766" b="16813"/>
          <a:stretch/>
        </p:blipFill>
        <p:spPr>
          <a:xfrm>
            <a:off x="5009748" y="-17293"/>
            <a:ext cx="4966154" cy="2451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92881-AF0A-ECDD-7468-0BED53227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3413"/>
            <a:ext cx="2451554" cy="245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69DE2-D0FE-1256-1028-A2B11A924A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48" y="5013413"/>
            <a:ext cx="2451554" cy="2451554"/>
          </a:xfrm>
          <a:prstGeom prst="rect">
            <a:avLst/>
          </a:prstGeom>
        </p:spPr>
      </p:pic>
      <p:pic>
        <p:nvPicPr>
          <p:cNvPr id="14" name="Picture 13" descr="A white object in the sky&#10;&#10;Description automatically generated">
            <a:extLst>
              <a:ext uri="{FF2B5EF4-FFF2-40B4-BE49-F238E27FC236}">
                <a16:creationId xmlns:a16="http://schemas.microsoft.com/office/drawing/2014/main" id="{35D2B88C-CC01-2D94-3E5A-F27ED84A2E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23" y="5013413"/>
            <a:ext cx="2451554" cy="245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10BF0-E971-175D-C389-7937F7FDD7C9}"/>
              </a:ext>
            </a:extLst>
          </p:cNvPr>
          <p:cNvSpPr txBox="1"/>
          <p:nvPr/>
        </p:nvSpPr>
        <p:spPr>
          <a:xfrm>
            <a:off x="2105232" y="197225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19CDA-3999-48EE-CDF9-83B1B934E88C}"/>
              </a:ext>
            </a:extLst>
          </p:cNvPr>
          <p:cNvSpPr txBox="1"/>
          <p:nvPr/>
        </p:nvSpPr>
        <p:spPr>
          <a:xfrm>
            <a:off x="2047523" y="6994035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879C6-E633-625C-D715-731D95A88C3C}"/>
              </a:ext>
            </a:extLst>
          </p:cNvPr>
          <p:cNvSpPr txBox="1"/>
          <p:nvPr/>
        </p:nvSpPr>
        <p:spPr>
          <a:xfrm>
            <a:off x="9626374" y="195993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0468-95B0-F8FC-E5C0-2672B653498D}"/>
              </a:ext>
            </a:extLst>
          </p:cNvPr>
          <p:cNvSpPr txBox="1"/>
          <p:nvPr/>
        </p:nvSpPr>
        <p:spPr>
          <a:xfrm>
            <a:off x="2052333" y="4490941"/>
            <a:ext cx="37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C5704-C7DF-C628-6D4C-B67278C273FD}"/>
              </a:ext>
            </a:extLst>
          </p:cNvPr>
          <p:cNvSpPr txBox="1"/>
          <p:nvPr/>
        </p:nvSpPr>
        <p:spPr>
          <a:xfrm>
            <a:off x="4592581" y="4481674"/>
            <a:ext cx="34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C8BF8-680A-BADD-31AE-A73319928A2C}"/>
              </a:ext>
            </a:extLst>
          </p:cNvPr>
          <p:cNvSpPr txBox="1"/>
          <p:nvPr/>
        </p:nvSpPr>
        <p:spPr>
          <a:xfrm>
            <a:off x="9624771" y="4481674"/>
            <a:ext cx="32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DBD0-3F41-F3F4-3B42-6B915B970664}"/>
              </a:ext>
            </a:extLst>
          </p:cNvPr>
          <p:cNvSpPr txBox="1"/>
          <p:nvPr/>
        </p:nvSpPr>
        <p:spPr>
          <a:xfrm>
            <a:off x="4530700" y="6994035"/>
            <a:ext cx="37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8550E-5B1E-1006-09D9-B70C64BFBF75}"/>
              </a:ext>
            </a:extLst>
          </p:cNvPr>
          <p:cNvSpPr txBox="1"/>
          <p:nvPr/>
        </p:nvSpPr>
        <p:spPr>
          <a:xfrm>
            <a:off x="7174291" y="6994035"/>
            <a:ext cx="26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74BF-C426-4B2A-FFCF-2A219AB9E51B}"/>
              </a:ext>
            </a:extLst>
          </p:cNvPr>
          <p:cNvSpPr txBox="1"/>
          <p:nvPr/>
        </p:nvSpPr>
        <p:spPr>
          <a:xfrm>
            <a:off x="9658327" y="6994035"/>
            <a:ext cx="28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A03F6-B990-73B9-420E-6618C5B325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54" t="25606" r="18766" b="16813"/>
          <a:stretch/>
        </p:blipFill>
        <p:spPr>
          <a:xfrm>
            <a:off x="5009748" y="2510661"/>
            <a:ext cx="2451555" cy="2451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F53EA-78F3-6D87-6EE8-374472926269}"/>
              </a:ext>
            </a:extLst>
          </p:cNvPr>
          <p:cNvSpPr txBox="1"/>
          <p:nvPr/>
        </p:nvSpPr>
        <p:spPr>
          <a:xfrm>
            <a:off x="7111776" y="4487893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pic>
        <p:nvPicPr>
          <p:cNvPr id="19" name="Picture 18" descr="A group of red balls&#10;&#10;Description automatically generated">
            <a:extLst>
              <a:ext uri="{FF2B5EF4-FFF2-40B4-BE49-F238E27FC236}">
                <a16:creationId xmlns:a16="http://schemas.microsoft.com/office/drawing/2014/main" id="{0DB06065-E018-742C-7581-3F873AB46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3" y="0"/>
            <a:ext cx="2451554" cy="24515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761A70-DEAF-0B36-2076-8E089D900C43}"/>
              </a:ext>
            </a:extLst>
          </p:cNvPr>
          <p:cNvSpPr txBox="1"/>
          <p:nvPr/>
        </p:nvSpPr>
        <p:spPr>
          <a:xfrm>
            <a:off x="4590994" y="1980622"/>
            <a:ext cx="34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1872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</TotalTime>
  <Words>12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11</cp:revision>
  <dcterms:created xsi:type="dcterms:W3CDTF">2024-04-01T20:35:57Z</dcterms:created>
  <dcterms:modified xsi:type="dcterms:W3CDTF">2024-04-02T15:26:09Z</dcterms:modified>
</cp:coreProperties>
</file>